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906000" cy="6858000" type="A4"/>
  <p:notesSz cx="6858000" cy="9906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4" d="100"/>
          <a:sy n="114" d="100"/>
        </p:scale>
        <p:origin x="11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0289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Adapted from uploaded review-form-editable.pptx and review-form.pdf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Slide 2 content recreated from uploaded review-form-editable.pptx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20040"/>
            <a:ext cx="2926080" cy="384048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21792" y="356616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PAPER REVIEW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502920" y="868680"/>
            <a:ext cx="205740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12648" y="941832"/>
            <a:ext cx="1837944" cy="237744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67512" y="964692"/>
            <a:ext cx="172821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IT DOES</a:t>
            </a:r>
            <a:endParaRPr lang="en-US" sz="1020" dirty="0"/>
          </a:p>
        </p:txBody>
      </p:sp>
      <p:sp>
        <p:nvSpPr>
          <p:cNvPr id="8" name="Shape 6"/>
          <p:cNvSpPr/>
          <p:nvPr/>
        </p:nvSpPr>
        <p:spPr>
          <a:xfrm>
            <a:off x="2560320" y="868680"/>
            <a:ext cx="594360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502920" y="1344168"/>
            <a:ext cx="2057400" cy="786384"/>
          </a:xfrm>
          <a:prstGeom prst="rect">
            <a:avLst/>
          </a:prstGeom>
          <a:solidFill>
            <a:srgbClr val="FFFFFF"/>
          </a:solidFill>
          <a:ln w="1270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612648" y="1417320"/>
            <a:ext cx="1837944" cy="237744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67512" y="1440180"/>
            <a:ext cx="172821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 CONTRIBUTIONS</a:t>
            </a:r>
            <a:endParaRPr lang="en-US" sz="1020" dirty="0"/>
          </a:p>
        </p:txBody>
      </p:sp>
      <p:sp>
        <p:nvSpPr>
          <p:cNvPr id="12" name="Shape 10"/>
          <p:cNvSpPr/>
          <p:nvPr/>
        </p:nvSpPr>
        <p:spPr>
          <a:xfrm>
            <a:off x="2560320" y="1344168"/>
            <a:ext cx="5943600" cy="786384"/>
          </a:xfrm>
          <a:prstGeom prst="rect">
            <a:avLst/>
          </a:prstGeom>
          <a:solidFill>
            <a:srgbClr val="FFFFFF"/>
          </a:solidFill>
          <a:ln w="1270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02920" y="2130552"/>
            <a:ext cx="205740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612648" y="2203704"/>
            <a:ext cx="1837944" cy="237744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67512" y="2226564"/>
            <a:ext cx="172821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STRENGTHS</a:t>
            </a:r>
            <a:endParaRPr lang="en-US" sz="1020" dirty="0"/>
          </a:p>
        </p:txBody>
      </p:sp>
      <p:sp>
        <p:nvSpPr>
          <p:cNvPr id="16" name="Shape 14"/>
          <p:cNvSpPr/>
          <p:nvPr/>
        </p:nvSpPr>
        <p:spPr>
          <a:xfrm>
            <a:off x="2560320" y="2130552"/>
            <a:ext cx="594360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502920" y="2843784"/>
            <a:ext cx="2057400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612648" y="2916936"/>
            <a:ext cx="1837944" cy="237744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67512" y="2939796"/>
            <a:ext cx="172821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WEAKNESSES</a:t>
            </a:r>
            <a:endParaRPr lang="en-US" sz="1020" dirty="0"/>
          </a:p>
        </p:txBody>
      </p:sp>
      <p:sp>
        <p:nvSpPr>
          <p:cNvPr id="20" name="Shape 18"/>
          <p:cNvSpPr/>
          <p:nvPr/>
        </p:nvSpPr>
        <p:spPr>
          <a:xfrm>
            <a:off x="2560320" y="2843784"/>
            <a:ext cx="5943600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502920" y="3685032"/>
            <a:ext cx="205740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612648" y="3758184"/>
            <a:ext cx="1837944" cy="237744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67512" y="3781044"/>
            <a:ext cx="172821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ACCEPT / REJECT</a:t>
            </a:r>
            <a:endParaRPr lang="en-US" sz="1020" dirty="0"/>
          </a:p>
        </p:txBody>
      </p:sp>
      <p:sp>
        <p:nvSpPr>
          <p:cNvPr id="24" name="Shape 22"/>
          <p:cNvSpPr/>
          <p:nvPr/>
        </p:nvSpPr>
        <p:spPr>
          <a:xfrm>
            <a:off x="2560320" y="3685032"/>
            <a:ext cx="594360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2697480" y="978408"/>
            <a:ext cx="56692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Brief summary of the paper's purpose and problem setting.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2697480" y="1490472"/>
            <a:ext cx="56692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List the core technical contributions, methods, or findings.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2697480" y="2276856"/>
            <a:ext cx="56692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works especially well?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2697480" y="3008376"/>
            <a:ext cx="56692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Limitations, missing evidence, or concerns.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2697480" y="3803904"/>
            <a:ext cx="56692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Overall recommendation and one-sentence rationale.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502920" y="4315968"/>
            <a:ext cx="8001000" cy="329184"/>
          </a:xfrm>
          <a:prstGeom prst="rect">
            <a:avLst/>
          </a:prstGeom>
          <a:solidFill>
            <a:srgbClr val="FFFFFF"/>
          </a:solidFill>
          <a:ln w="1270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612648" y="4389120"/>
            <a:ext cx="2834640" cy="18288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685800" y="4407408"/>
            <a:ext cx="265176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CRITIQUE CHECKLIST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502920" y="4645152"/>
            <a:ext cx="8001000" cy="256032"/>
          </a:xfrm>
          <a:prstGeom prst="rect">
            <a:avLst/>
          </a:prstGeom>
          <a:solidFill>
            <a:srgbClr val="FFFFFF"/>
          </a:solidFill>
          <a:ln w="1270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713232" y="4704588"/>
            <a:ext cx="6126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0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 FLAWS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502920" y="4901184"/>
            <a:ext cx="8001000" cy="256032"/>
          </a:xfrm>
          <a:prstGeom prst="rect">
            <a:avLst/>
          </a:prstGeom>
          <a:solidFill>
            <a:srgbClr val="F7F7F7"/>
          </a:solidFill>
          <a:ln w="1270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713232" y="4960620"/>
            <a:ext cx="6126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0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PAPER STRUCTURE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502920" y="5157216"/>
            <a:ext cx="8001000" cy="256032"/>
          </a:xfrm>
          <a:prstGeom prst="rect">
            <a:avLst/>
          </a:prstGeom>
          <a:solidFill>
            <a:srgbClr val="FFFFFF"/>
          </a:solidFill>
          <a:ln w="1270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713232" y="5216652"/>
            <a:ext cx="6126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0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IDEAS UNCLEAR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502920" y="5413248"/>
            <a:ext cx="8001000" cy="256032"/>
          </a:xfrm>
          <a:prstGeom prst="rect">
            <a:avLst/>
          </a:prstGeom>
          <a:solidFill>
            <a:srgbClr val="F7F7F7"/>
          </a:solidFill>
          <a:ln w="1270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42"/>
          <p:cNvSpPr/>
          <p:nvPr/>
        </p:nvSpPr>
        <p:spPr>
          <a:xfrm>
            <a:off x="713232" y="5472684"/>
            <a:ext cx="6126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0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MOTIVATION / APPROACH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502920" y="5669280"/>
            <a:ext cx="8001000" cy="256032"/>
          </a:xfrm>
          <a:prstGeom prst="rect">
            <a:avLst/>
          </a:prstGeom>
          <a:solidFill>
            <a:srgbClr val="FFFFFF"/>
          </a:solidFill>
          <a:ln w="1270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713232" y="5728716"/>
            <a:ext cx="6126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0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WRITING (TERMS, WORDING)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502920" y="5925312"/>
            <a:ext cx="8001000" cy="256032"/>
          </a:xfrm>
          <a:prstGeom prst="rect">
            <a:avLst/>
          </a:prstGeom>
          <a:solidFill>
            <a:srgbClr val="F7F7F7"/>
          </a:solidFill>
          <a:ln w="1270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713232" y="5984748"/>
            <a:ext cx="6126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0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COMPARED TO EXISTING</a:t>
            </a:r>
            <a:endParaRPr lang="en-US" sz="900" dirty="0"/>
          </a:p>
        </p:txBody>
      </p:sp>
      <p:sp>
        <p:nvSpPr>
          <p:cNvPr id="52" name="Shape 50"/>
          <p:cNvSpPr/>
          <p:nvPr/>
        </p:nvSpPr>
        <p:spPr>
          <a:xfrm>
            <a:off x="502920" y="6181344"/>
            <a:ext cx="8001000" cy="256032"/>
          </a:xfrm>
          <a:prstGeom prst="rect">
            <a:avLst/>
          </a:prstGeom>
          <a:solidFill>
            <a:srgbClr val="FFFFFF"/>
          </a:solidFill>
          <a:ln w="1270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713232" y="6240780"/>
            <a:ext cx="6126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0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GRAMMAR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20040"/>
            <a:ext cx="2926080" cy="384048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21792" y="356616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 PAGE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502920" y="932688"/>
            <a:ext cx="800100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834640" y="932688"/>
            <a:ext cx="0" cy="3840480"/>
          </a:xfrm>
          <a:prstGeom prst="line">
            <a:avLst/>
          </a:prstGeom>
          <a:noFill/>
          <a:ln w="1270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630936" y="1042416"/>
            <a:ext cx="2075688" cy="219456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04088" y="1065276"/>
            <a:ext cx="192938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TYPE I QUESTION</a:t>
            </a:r>
            <a:endParaRPr lang="en-US" sz="1080" dirty="0"/>
          </a:p>
        </p:txBody>
      </p:sp>
      <p:sp>
        <p:nvSpPr>
          <p:cNvPr id="9" name="Text 7"/>
          <p:cNvSpPr/>
          <p:nvPr/>
        </p:nvSpPr>
        <p:spPr>
          <a:xfrm>
            <a:off x="704088" y="2688336"/>
            <a:ext cx="2020824" cy="1444752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>
              <a:buNone/>
            </a:pPr>
            <a:r>
              <a:rPr lang="en-US" sz="133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will I use the paper to partially answer the question above?</a:t>
            </a:r>
            <a:endParaRPr lang="en-US" sz="1330" dirty="0"/>
          </a:p>
        </p:txBody>
      </p:sp>
      <p:sp>
        <p:nvSpPr>
          <p:cNvPr id="11" name="Text 9"/>
          <p:cNvSpPr/>
          <p:nvPr/>
        </p:nvSpPr>
        <p:spPr>
          <a:xfrm>
            <a:off x="740665" y="1581912"/>
            <a:ext cx="2020824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Put your Type </a:t>
            </a:r>
            <a:r>
              <a:rPr lang="en-US" sz="1400" i="1" dirty="0" err="1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</a:t>
            </a:r>
            <a:r>
              <a:rPr lang="en-US" sz="1400" i="1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Question here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2962656" y="1042416"/>
            <a:ext cx="2057400" cy="219456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054096" y="1065276"/>
            <a:ext cx="18288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NOTES / IDEAS</a:t>
            </a:r>
            <a:endParaRPr lang="en-US" sz="1080" dirty="0"/>
          </a:p>
        </p:txBody>
      </p:sp>
      <p:sp>
        <p:nvSpPr>
          <p:cNvPr id="14" name="Shape 12"/>
          <p:cNvSpPr/>
          <p:nvPr/>
        </p:nvSpPr>
        <p:spPr>
          <a:xfrm>
            <a:off x="2980944" y="1883664"/>
            <a:ext cx="5376672" cy="0"/>
          </a:xfrm>
          <a:prstGeom prst="line">
            <a:avLst/>
          </a:prstGeom>
          <a:noFill/>
          <a:ln w="12700">
            <a:solidFill>
              <a:srgbClr val="CFCFC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2980944" y="1499616"/>
            <a:ext cx="914400" cy="18288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072384" y="1527048"/>
            <a:ext cx="73152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IDEA 1</a:t>
            </a:r>
            <a:endParaRPr lang="en-US" sz="920" dirty="0"/>
          </a:p>
        </p:txBody>
      </p:sp>
      <p:sp>
        <p:nvSpPr>
          <p:cNvPr id="17" name="Text 15"/>
          <p:cNvSpPr/>
          <p:nvPr/>
        </p:nvSpPr>
        <p:spPr>
          <a:xfrm>
            <a:off x="4023360" y="1517904"/>
            <a:ext cx="427939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[idea1]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2980944" y="2706624"/>
            <a:ext cx="5376672" cy="0"/>
          </a:xfrm>
          <a:prstGeom prst="line">
            <a:avLst/>
          </a:prstGeom>
          <a:noFill/>
          <a:ln w="12700">
            <a:solidFill>
              <a:srgbClr val="CFCFC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2980944" y="2322576"/>
            <a:ext cx="914400" cy="18288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072384" y="2350008"/>
            <a:ext cx="73152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IDEA 2</a:t>
            </a:r>
            <a:endParaRPr lang="en-US" sz="920" dirty="0"/>
          </a:p>
        </p:txBody>
      </p:sp>
      <p:sp>
        <p:nvSpPr>
          <p:cNvPr id="21" name="Text 19"/>
          <p:cNvSpPr/>
          <p:nvPr/>
        </p:nvSpPr>
        <p:spPr>
          <a:xfrm>
            <a:off x="4023360" y="2340864"/>
            <a:ext cx="427939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[idea1]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2980944" y="3529584"/>
            <a:ext cx="5376672" cy="0"/>
          </a:xfrm>
          <a:prstGeom prst="line">
            <a:avLst/>
          </a:prstGeom>
          <a:noFill/>
          <a:ln w="12700">
            <a:solidFill>
              <a:srgbClr val="CFCFC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2980944" y="3145536"/>
            <a:ext cx="914400" cy="18288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3072384" y="3172968"/>
            <a:ext cx="73152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IDEA 3</a:t>
            </a:r>
            <a:endParaRPr lang="en-US" sz="920" dirty="0"/>
          </a:p>
        </p:txBody>
      </p:sp>
      <p:sp>
        <p:nvSpPr>
          <p:cNvPr id="25" name="Text 23"/>
          <p:cNvSpPr/>
          <p:nvPr/>
        </p:nvSpPr>
        <p:spPr>
          <a:xfrm>
            <a:off x="4023360" y="3163824"/>
            <a:ext cx="427939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[idea1]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2980944" y="4133088"/>
            <a:ext cx="537667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40" i="1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examples, methods, claims, or evidence from the paper that help address the question.</a:t>
            </a:r>
            <a:endParaRPr lang="en-US" sz="84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165</Words>
  <Application>Microsoft Macintosh PowerPoint</Application>
  <PresentationFormat>A4 Paper (210x297 mm)</PresentationFormat>
  <Paragraphs>35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Office Theme</vt:lpstr>
      <vt:lpstr>PowerPoint Presentation</vt:lpstr>
      <vt:lpstr>PowerPoint Presentation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Form</dc:title>
  <dc:subject>Barbara Kruger inspired editable review form</dc:subject>
  <dc:creator>OpenAI</dc:creator>
  <cp:lastModifiedBy>Daniele Quercia (Nokia)</cp:lastModifiedBy>
  <cp:revision>2</cp:revision>
  <dcterms:created xsi:type="dcterms:W3CDTF">2026-03-14T07:44:17Z</dcterms:created>
  <dcterms:modified xsi:type="dcterms:W3CDTF">2026-03-14T08:12:13Z</dcterms:modified>
</cp:coreProperties>
</file>